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2"/>
  </p:normalViewPr>
  <p:slideViewPr>
    <p:cSldViewPr snapToGrid="0" snapToObjects="1">
      <p:cViewPr varScale="1">
        <p:scale>
          <a:sx n="122" d="100"/>
          <a:sy n="12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320×210×130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35×350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ジュートと呼ばれる麻とコットンのミックス素材で作られた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サイズのトートバッグです。ナチュラルな風合いから高い人気があり、オリジナル名入れも可能ですのでノベルティとしてもおすすめ。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19B0B66-7D5D-1E4E-8CFD-9C2EDBEBF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60" y="1549190"/>
            <a:ext cx="2728949" cy="32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82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2024-07-25T02:35:52Z</dcterms:modified>
</cp:coreProperties>
</file>