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400×310×130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35×530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ジュートと呼ばれる麻とコットンのミックス素材で作られた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サイズのトートバッグです。ナチュラルな風合いから高い人気があり、オリジナル名入れも可能ですのでノベルティとしてもおすすめ。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7104B10B-FA41-B546-A229-BAEB1E892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247" y="1276943"/>
            <a:ext cx="2528451" cy="37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83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2024-07-25T02:35:52Z</dcterms:modified>
</cp:coreProperties>
</file>