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02"/>
  </p:normalViewPr>
  <p:slideViewPr>
    <p:cSldViewPr snapToGrid="0" snapToObjects="1">
      <p:cViewPr varScale="1">
        <p:scale>
          <a:sx n="122" d="100"/>
          <a:sy n="122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ジュートコットントート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材：植物繊維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・コットン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450×370×140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35×600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: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ジュートと呼ばれる麻とコットンのミックス素材で作られた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サイズのトートバッグです。ナチュラルな風合いから高い人気があり、オリジナル名入れも可能ですのでノベルティとしてもおすすめ。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BC510C8E-3949-374D-A6A1-1D5A85EF9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579" y="1268517"/>
            <a:ext cx="2652067" cy="37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</TotalTime>
  <Words>83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269</cp:revision>
  <cp:lastPrinted>2021-07-20T08:57:41Z</cp:lastPrinted>
  <dcterms:created xsi:type="dcterms:W3CDTF">2021-06-21T09:41:39Z</dcterms:created>
  <dcterms:modified xsi:type="dcterms:W3CDTF">2024-07-25T02:35:53Z</dcterms:modified>
</cp:coreProperties>
</file>