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02"/>
  </p:normalViewPr>
  <p:slideViewPr>
    <p:cSldViewPr snapToGrid="0" snapToObjects="1">
      <p:cViewPr varScale="1">
        <p:scale>
          <a:sx n="122" d="100"/>
          <a:sy n="122" d="100"/>
        </p:scale>
        <p:origin x="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7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今治ミニタオル プレーン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250×250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考：ネイビー・ブラック・グレー・パープル・ホワイト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ホワイト、ブラック、ネイビー、グレー、パープルの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色ラインナップから自由に選べるミニタオルです。優しく柔らかい上質な肌触りが特徴の今治産ですので、貰う側からも大変喜ばれます。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73BCD532-3755-8F4A-A5F3-9310ED9EA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281" y="1422052"/>
            <a:ext cx="3950801" cy="358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15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615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2024-07-25T02:35:53Z</dcterms:modified>
</cp:coreProperties>
</file>