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48"/>
  </p:normalViewPr>
  <p:slideViewPr>
    <p:cSldViewPr snapToGrid="0" snapToObjects="1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スムースフリースブランケット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900×650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考：レッド・ネイビー・ブラック・アイボリー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手頃な</a:t>
            </a:r>
            <a:r>
              <a:rPr lang="ja-JP" altLang="en" sz="1600">
                <a:latin typeface="Meiryo UI" panose="020B0604030504040204" pitchFamily="34" charset="-128"/>
                <a:ea typeface="Meiryo UI" panose="020B0604030504040204" pitchFamily="34" charset="-128"/>
              </a:rPr>
              <a:t>Ｍ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サイズのブランケットです。カラーバリエーションはブラック、ネイビー、レッド、アイボリーの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色展開。シンプルなため名入れするオリジナルデザインがよく映えます。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426C25-7E66-ED41-AF51-D3B530554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" y="1523615"/>
            <a:ext cx="3729209" cy="34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76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2024-07-25T02:35:54Z</dcterms:modified>
</cp:coreProperties>
</file>