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548"/>
  </p:normalViewPr>
  <p:slideViewPr>
    <p:cSldViewPr snapToGrid="0" snapToObjects="1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スムースフリースブランケット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1200×900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考：レッド・ネイビー・ブラック・アイボリー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大判サイズで余裕のあるブランケットです。カラーバリエーションはブラック、ネイビー、レッド、アイボリーの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色展開。シンプルなため名入れするオリジナルデザインがよく映えます。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7DBE7F4-5DCB-2F47-8C88-86542B79F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93" y="1397057"/>
            <a:ext cx="3790680" cy="360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77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273</cp:revision>
  <cp:lastPrinted>2021-07-20T08:57:41Z</cp:lastPrinted>
  <dcterms:created xsi:type="dcterms:W3CDTF">2021-06-21T09:41:39Z</dcterms:created>
  <dcterms:modified xsi:type="dcterms:W3CDTF">2024-07-25T02:35:54Z</dcterms:modified>
</cp:coreProperties>
</file>