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548"/>
  </p:normalViewPr>
  <p:slideViewPr>
    <p:cSldViewPr snapToGrid="0" snapToObjects="1">
      <p:cViewPr varScale="1">
        <p:scale>
          <a:sx n="84" d="100"/>
          <a:sy n="84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7733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スムースフリース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WAY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ネックウォーマー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材：ポリエステル 他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270×240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 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考：レッド・ネイビー・ブラック・アイボリー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外側は名入れプリントが綺麗なスムース素材、内側は柔らかい肌触りで暖かさを感じるフリース素材を使ったネックウォーマー。コードを絞ると帽子としても利用できて、大変便利です。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3ABC1305-55D7-4F6F-36B2-45C8E24010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736" y="1400512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15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633</TotalTime>
  <Words>83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275</cp:revision>
  <cp:lastPrinted>2021-07-20T08:57:41Z</cp:lastPrinted>
  <dcterms:created xsi:type="dcterms:W3CDTF">2021-06-21T09:41:39Z</dcterms:created>
  <dcterms:modified xsi:type="dcterms:W3CDTF">2024-08-07T02:27:52Z</dcterms:modified>
</cp:coreProperties>
</file>