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48"/>
  </p:normalViewPr>
  <p:slideViewPr>
    <p:cSldViewPr snapToGrid="0" snapToObjects="1">
      <p:cViewPr varScale="1">
        <p:scale>
          <a:sx n="124" d="100"/>
          <a:sy n="124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キャンバスファスナーポケットトート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390×370×100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考：ナチュラル・ナイトブラック・ホワイト</a:t>
            </a:r>
            <a:endParaRPr lang="en-US" altLang="ja-JP" sz="9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家の鍵やスマホや定期など、すぐに取り出したいものを入れておくのにぴったりの、ファスナー付きポケットが外側についた便利なトートバッグです。耐久性に優れたキャンバス素材も高ポイント！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9EBFE07-711C-164C-A49D-EBDAB5A2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9" y="1894219"/>
            <a:ext cx="4345960" cy="27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2024-07-25T02:35:56Z</dcterms:modified>
</cp:coreProperties>
</file>