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ベーシックサコッシュ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ロイヤルブルー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260×200(mm)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11×1300(mm)(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ポリエステル素材のため軽量で耐久性にも優れ、パリっとした発色は見た目にもおしゃれなサコッシュです。ちょっとしたお出かけ用に最適。ネイビー、ブラック、ロイヤルブルーの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0C990A57-165F-7213-C55A-A5BDB06D1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07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2024-07-25T02:35:56Z</dcterms:modified>
</cp:coreProperties>
</file>