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959"/>
    <p:restoredTop sz="94755"/>
  </p:normalViewPr>
  <p:slideViewPr>
    <p:cSldViewPr snapToGrid="0" snapToObjects="1">
      <p:cViewPr varScale="1">
        <p:scale>
          <a:sx n="85" d="100"/>
          <a:sy n="85" d="100"/>
        </p:scale>
        <p:origin x="420" y="90"/>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2024/9/11</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2024/9/11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2024/9/11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2024/9/11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2024/9/11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2024/9/11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2024/9/11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2024/9/11</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2024/9/11</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2024/9/11</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2024/9/11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2024/9/11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2024/9/11</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ハンドル付スポーティリュック</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材：ポリエステル 他 </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380×450mm</a:t>
            </a:r>
            <a:r>
              <a:rPr lang="ja-JP" altLang="en-US" sz="900">
                <a:latin typeface="Meiryo UI" panose="020B0604030504040204" pitchFamily="34" charset="-128"/>
                <a:ea typeface="Meiryo UI" panose="020B0604030504040204" pitchFamily="34" charset="-128"/>
              </a:rPr>
              <a:t>、持ち手</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25×300mm</a:t>
            </a: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考：ロイヤルブルー・ネイビー・ブラック</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アウトドアイベントや野外フェスのノベルティアイテムとしても人気の高い、スポーティリュックに、手持ち用のハンドルを付けてみました。防災グッズ入れとしてもおすすめです。</a:t>
            </a:r>
          </a:p>
          <a:p>
            <a:pPr algn="just">
              <a:lnSpc>
                <a:spcPts val="2400"/>
              </a:lnSpc>
            </a:pPr>
            <a:endParaRPr lang="ja-JP" altLang="en-US" sz="160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3" name="図 12">
            <a:extLst>
              <a:ext uri="{FF2B5EF4-FFF2-40B4-BE49-F238E27FC236}">
                <a16:creationId xmlns:a16="http://schemas.microsoft.com/office/drawing/2014/main" id="{5D5F0748-535A-4E8B-097D-8CBB26BEC61E}"/>
              </a:ext>
            </a:extLst>
          </p:cNvPr>
          <p:cNvPicPr>
            <a:picLocks noChangeAspect="1"/>
          </p:cNvPicPr>
          <p:nvPr/>
        </p:nvPicPr>
        <p:blipFill>
          <a:blip r:embed="rId5"/>
          <a:stretch>
            <a:fillRect/>
          </a:stretch>
        </p:blipFill>
        <p:spPr>
          <a:xfrm>
            <a:off x="711122" y="1350392"/>
            <a:ext cx="3666677" cy="3666677"/>
          </a:xfrm>
          <a:prstGeom prst="rect">
            <a:avLst/>
          </a:prstGeom>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523</TotalTime>
  <Words>68</Words>
  <Application>Microsoft Office PowerPoint</Application>
  <PresentationFormat>画面に合わせる (4:3)</PresentationFormat>
  <Paragraphs>13</Paragraphs>
  <Slides>1</Slides>
  <Notes>1</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vt:i4>
      </vt:variant>
    </vt:vector>
  </HeadingPairs>
  <TitlesOfParts>
    <vt:vector size="7" baseType="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234</cp:revision>
  <cp:lastPrinted>2021-07-20T08:57:41Z</cp:lastPrinted>
  <dcterms:created xsi:type="dcterms:W3CDTF">2021-06-21T09:41:39Z</dcterms:created>
  <dcterms:modified xsi:type="dcterms:W3CDTF">2024-09-11T07:09:58Z</dcterms:modified>
</cp:coreProperties>
</file>