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755"/>
  </p:normalViewPr>
  <p:slideViewPr>
    <p:cSldViewPr snapToGrid="0" snapToObjects="1">
      <p:cViewPr>
        <p:scale>
          <a:sx n="133" d="100"/>
          <a:sy n="133" d="100"/>
        </p:scale>
        <p:origin x="70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インナーポケット付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考：ミッドナイトブルー・ナチュラル・ナイトブラック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物販用オリジナルグッズとして人気の高い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オンスタイプのキャンバストート、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サイズです。インナーポケットにはスマホや鍵などを入れておくと便利ですので、是非ご活用ください。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47D31703-3C31-C743-9F7F-E9707AC20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053" y="1371752"/>
            <a:ext cx="3304673" cy="3561133"/>
          </a:xfrm>
          <a:prstGeom prst="rect">
            <a:avLst/>
          </a:prstGeom>
        </p:spPr>
      </p:pic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6C846B0D-92CD-1246-8F7E-2DF167361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59318"/>
              </p:ext>
            </p:extLst>
          </p:nvPr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141556127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ナチュラル・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256397"/>
                  </a:ext>
                </a:extLst>
              </a:tr>
            </a:tbl>
          </a:graphicData>
        </a:graphic>
      </p:graphicFrame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2B795AFC-EDE9-3B4A-81FD-320B683C26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2476500" cy="215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92555524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</a:rPr>
                        <a:t>ナチュラル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34" charset="-128"/>
                        <a:ea typeface="メイリオ" panose="020B0604030504040204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418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93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2024-07-25T02:35:58Z</dcterms:modified>
</cp:coreProperties>
</file>