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55"/>
  </p:normalViewPr>
  <p:slideViewPr>
    <p:cSldViewPr snapToGrid="0" snapToObjects="1">
      <p:cViewPr>
        <p:scale>
          <a:sx n="133" d="100"/>
          <a:sy n="133" d="100"/>
        </p:scale>
        <p:origin x="70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インナーポケット付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480×400×150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30×600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物販用オリジナルグッズとして人気の高い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オンスタイプのキャンバストート、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サイズです。インナーポケットにはスマホや鍵などを入れておくと便利ですので、是非ご活用ください。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6C846B0D-92CD-1246-8F7E-2DF167361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59318"/>
              </p:ext>
            </p:extLst>
          </p:nvPr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41556127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ナチュラル・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256397"/>
                  </a:ext>
                </a:extLst>
              </a:tr>
            </a:tbl>
          </a:graphicData>
        </a:graphic>
      </p:graphicFrame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2B795AFC-EDE9-3B4A-81FD-320B683C26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92555524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418949"/>
                  </a:ext>
                </a:extLst>
              </a:tr>
            </a:tbl>
          </a:graphicData>
        </a:graphic>
      </p:graphicFrame>
      <p:pic>
        <p:nvPicPr>
          <p:cNvPr id="32" name="図 31">
            <a:extLst>
              <a:ext uri="{FF2B5EF4-FFF2-40B4-BE49-F238E27FC236}">
                <a16:creationId xmlns:a16="http://schemas.microsoft.com/office/drawing/2014/main" id="{BBC988DE-F895-C646-9655-97D1F24E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05" y="1510077"/>
            <a:ext cx="3560089" cy="33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2024-07-25T02:35:58Z</dcterms:modified>
</cp:coreProperties>
</file>