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755"/>
  </p:normalViewPr>
  <p:slideViewPr>
    <p:cSldViewPr snapToGrid="0" snapToObjects="1">
      <p:cViewPr>
        <p:scale>
          <a:sx n="133" d="100"/>
          <a:sy n="133" d="100"/>
        </p:scale>
        <p:origin x="704" y="5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a:t>
            </a:r>
            <a:r>
              <a:rPr lang="en" altLang="ja-JP" sz="2000" dirty="0">
                <a:solidFill>
                  <a:schemeClr val="bg1"/>
                </a:solidFill>
                <a:latin typeface="Meiryo UI" panose="020B0604030504040204" pitchFamily="34" charset="-128"/>
                <a:ea typeface="Meiryo UI" panose="020B0604030504040204" pitchFamily="34" charset="-128"/>
              </a:rPr>
              <a:t>W</a:t>
            </a:r>
            <a:r>
              <a:rPr lang="ja-JP" altLang="en-US" sz="2000">
                <a:solidFill>
                  <a:schemeClr val="bg1"/>
                </a:solidFill>
                <a:latin typeface="Meiryo UI" panose="020B0604030504040204" pitchFamily="34" charset="-128"/>
                <a:ea typeface="Meiryo UI" panose="020B0604030504040204" pitchFamily="34" charset="-128"/>
              </a:rPr>
              <a:t>スタイルバッグ インナーポケット付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(370</a:t>
            </a:r>
            <a:r>
              <a:rPr lang="en" altLang="ja-JP" sz="900" dirty="0">
                <a:latin typeface="Meiryo UI" panose="020B0604030504040204" pitchFamily="34" charset="-128"/>
                <a:ea typeface="Meiryo UI" panose="020B0604030504040204" pitchFamily="34" charset="-128"/>
              </a:rPr>
              <a:t>g/㎡)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430×350×100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25×290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ショルダー部分</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30×950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11</a:t>
            </a:r>
            <a:r>
              <a:rPr lang="en" altLang="ja-JP" sz="900" dirty="0">
                <a:latin typeface="Meiryo UI" panose="020B0604030504040204" pitchFamily="34" charset="-128"/>
                <a:ea typeface="Meiryo UI" panose="020B0604030504040204" pitchFamily="34" charset="-128"/>
              </a:rPr>
              <a:t>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手持ちも肩がけもできるため、非常に便利なトートバッグです。</a:t>
            </a:r>
            <a:r>
              <a:rPr lang="en-US" altLang="ja-JP" sz="1600" dirty="0">
                <a:latin typeface="Meiryo UI" panose="020B0604030504040204" pitchFamily="34" charset="-128"/>
                <a:ea typeface="Meiryo UI" panose="020B0604030504040204" pitchFamily="34" charset="-128"/>
              </a:rPr>
              <a:t>12</a:t>
            </a:r>
            <a:r>
              <a:rPr lang="ja-JP" altLang="en-US" sz="1600">
                <a:latin typeface="Meiryo UI" panose="020B0604030504040204" pitchFamily="34" charset="-128"/>
                <a:ea typeface="Meiryo UI" panose="020B0604030504040204" pitchFamily="34" charset="-128"/>
              </a:rPr>
              <a:t>オンスのキャンバス素材はしっかりとした厚手の生地で耐久性に優れているのが特徴です。そのため普段使い用に最適！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25" name="表 24">
            <a:extLst>
              <a:ext uri="{FF2B5EF4-FFF2-40B4-BE49-F238E27FC236}">
                <a16:creationId xmlns:a16="http://schemas.microsoft.com/office/drawing/2014/main" id="{6C846B0D-92CD-1246-8F7E-2DF167361443}"/>
              </a:ext>
            </a:extLst>
          </p:cNvPr>
          <p:cNvGraphicFramePr>
            <a:graphicFrameLocks noGrp="1"/>
          </p:cNvGraphicFramePr>
          <p:nvPr>
            <p:extLst>
              <p:ext uri="{D42A27DB-BD31-4B8C-83A1-F6EECF244321}">
                <p14:modId xmlns:p14="http://schemas.microsoft.com/office/powerpoint/2010/main" val="3320359318"/>
              </p:ext>
            </p:extLst>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1415561277"/>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2127256397"/>
                  </a:ext>
                </a:extLst>
              </a:tr>
            </a:tbl>
          </a:graphicData>
        </a:graphic>
      </p:graphicFrame>
      <p:graphicFrame>
        <p:nvGraphicFramePr>
          <p:cNvPr id="26" name="表 25">
            <a:extLst>
              <a:ext uri="{FF2B5EF4-FFF2-40B4-BE49-F238E27FC236}">
                <a16:creationId xmlns:a16="http://schemas.microsoft.com/office/drawing/2014/main" id="{2B795AFC-EDE9-3B4A-81FD-320B683C26FA}"/>
              </a:ext>
            </a:extLst>
          </p:cNvPr>
          <p:cNvGraphicFramePr>
            <a:graphicFrameLocks noGrp="1"/>
          </p:cNvGraphicFramePr>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3925555244"/>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679418949"/>
                  </a:ext>
                </a:extLst>
              </a:tr>
            </a:tbl>
          </a:graphicData>
        </a:graphic>
      </p:graphicFrame>
      <p:pic>
        <p:nvPicPr>
          <p:cNvPr id="37" name="図 36">
            <a:extLst>
              <a:ext uri="{FF2B5EF4-FFF2-40B4-BE49-F238E27FC236}">
                <a16:creationId xmlns:a16="http://schemas.microsoft.com/office/drawing/2014/main" id="{FB196CD0-BB61-D740-8D8D-2958926749B0}"/>
              </a:ext>
            </a:extLst>
          </p:cNvPr>
          <p:cNvPicPr>
            <a:picLocks noChangeAspect="1"/>
          </p:cNvPicPr>
          <p:nvPr/>
        </p:nvPicPr>
        <p:blipFill>
          <a:blip r:embed="rId5"/>
          <a:stretch>
            <a:fillRect/>
          </a:stretch>
        </p:blipFill>
        <p:spPr>
          <a:xfrm>
            <a:off x="818512" y="1422052"/>
            <a:ext cx="3312981" cy="348598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539</TotalTime>
  <Words>106</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メイリオ</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241</cp:revision>
  <cp:lastPrinted>2021-07-20T08:57:41Z</cp:lastPrinted>
  <dcterms:created xsi:type="dcterms:W3CDTF">2021-06-21T09:41:39Z</dcterms:created>
  <dcterms:modified xsi:type="dcterms:W3CDTF">2024-07-25T02:35:59Z</dcterms:modified>
</cp:coreProperties>
</file>