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55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コットンリネン巾着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麻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220×305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紐を引くと口をきゅっと閉めることが出来て見た目も可愛らしい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サイズの巾着袋を、コットンとリネンの混紡素材でご用意いたしました。ギフト包装用などに是非、ご活用ください。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6C846B0D-92CD-1246-8F7E-2DF167361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59318"/>
              </p:ext>
            </p:extLst>
          </p:nvPr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41556127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ナチュラル・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256397"/>
                  </a:ext>
                </a:extLst>
              </a:tr>
            </a:tbl>
          </a:graphicData>
        </a:graphic>
      </p:graphicFrame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2B795AFC-EDE9-3B4A-81FD-320B683C26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92555524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418949"/>
                  </a:ext>
                </a:extLst>
              </a:tr>
            </a:tbl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AD8D0C3A-BBB0-2EB9-207E-1C5F84D73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39" y="1319759"/>
            <a:ext cx="371856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2024-08-02T08:08:46Z</dcterms:modified>
</cp:coreProperties>
</file>