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55"/>
  </p:normalViewPr>
  <p:slideViewPr>
    <p:cSldViewPr snapToGrid="0" snapToObjects="1">
      <p:cViewPr>
        <p:scale>
          <a:sx n="133" d="100"/>
          <a:sy n="133" d="100"/>
        </p:scale>
        <p:origin x="704" y="5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マルチ</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a:solidFill>
                  <a:schemeClr val="bg1"/>
                </a:solidFill>
                <a:latin typeface="Meiryo UI" panose="020B0604030504040204" pitchFamily="34" charset="-128"/>
                <a:ea typeface="Meiryo UI" panose="020B0604030504040204" pitchFamily="34" charset="-128"/>
              </a:rPr>
              <a:t>ポケットトート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 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330×300×120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35×600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11</a:t>
            </a:r>
            <a:r>
              <a:rPr lang="en" altLang="ja-JP" sz="900" dirty="0">
                <a:latin typeface="Meiryo UI" panose="020B0604030504040204" pitchFamily="34" charset="-128"/>
                <a:ea typeface="Meiryo UI" panose="020B0604030504040204" pitchFamily="34" charset="-128"/>
              </a:rPr>
              <a:t>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耐久性に優れた厚手のポリエステル生地を使用したトートポケットです。外側に三つもあるポケットのうち、サイド二つはペットボトルも収納できてとても便利ですので是非お試しください。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extLst>
              <p:ext uri="{D42A27DB-BD31-4B8C-83A1-F6EECF244321}">
                <p14:modId xmlns:p14="http://schemas.microsoft.com/office/powerpoint/2010/main" val="3320359318"/>
              </p:ext>
            </p:extLst>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46" name="図 45">
            <a:extLst>
              <a:ext uri="{FF2B5EF4-FFF2-40B4-BE49-F238E27FC236}">
                <a16:creationId xmlns:a16="http://schemas.microsoft.com/office/drawing/2014/main" id="{5DA10146-9453-E745-8408-A536B51CDE6F}"/>
              </a:ext>
            </a:extLst>
          </p:cNvPr>
          <p:cNvPicPr>
            <a:picLocks noChangeAspect="1"/>
          </p:cNvPicPr>
          <p:nvPr/>
        </p:nvPicPr>
        <p:blipFill>
          <a:blip r:embed="rId5"/>
          <a:stretch>
            <a:fillRect/>
          </a:stretch>
        </p:blipFill>
        <p:spPr>
          <a:xfrm>
            <a:off x="586241" y="1456784"/>
            <a:ext cx="3876374" cy="34617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87</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メイリオ</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2024-07-25T02:36:00Z</dcterms:modified>
</cp:coreProperties>
</file>