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13"/>
  </p:normalViewPr>
  <p:slideViewPr>
    <p:cSldViewPr snapToGrid="0" snapToObjects="1">
      <p:cViewPr varScale="1">
        <p:scale>
          <a:sx n="93" d="100"/>
          <a:sy n="93" d="100"/>
        </p:scale>
        <p:origin x="36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バッグにもなるシートクッション</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 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320×325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20×260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160×325×20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考：ネイビーブルー・インクブラック・ダークグリーン・ワインレッド</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スポーツ観戦やライブ会場で販売するオリジナルグッズやノベルティアイテムとして最適な、バッグとしても利用できる便利なシートクッションです。全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色のカラー展開でご用意いたしました。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extLst>
              <p:ext uri="{D42A27DB-BD31-4B8C-83A1-F6EECF244321}">
                <p14:modId xmlns:p14="http://schemas.microsoft.com/office/powerpoint/2010/main" val="3320359318"/>
              </p:ext>
            </p:extLst>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56" name="図 55">
            <a:extLst>
              <a:ext uri="{FF2B5EF4-FFF2-40B4-BE49-F238E27FC236}">
                <a16:creationId xmlns:a16="http://schemas.microsoft.com/office/drawing/2014/main" id="{95F72D80-9CB9-9B44-81B0-E0441C14CD83}"/>
              </a:ext>
            </a:extLst>
          </p:cNvPr>
          <p:cNvPicPr>
            <a:picLocks noChangeAspect="1"/>
          </p:cNvPicPr>
          <p:nvPr/>
        </p:nvPicPr>
        <p:blipFill>
          <a:blip r:embed="rId5"/>
          <a:stretch>
            <a:fillRect/>
          </a:stretch>
        </p:blipFill>
        <p:spPr>
          <a:xfrm>
            <a:off x="496846" y="1397640"/>
            <a:ext cx="3962812" cy="354671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554</TotalTime>
  <Words>91</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メイリオ</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2024-07-25T02:36:01Z</dcterms:modified>
</cp:coreProperties>
</file>