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13"/>
  </p:normalViewPr>
  <p:slideViewPr>
    <p:cSldViewPr snapToGrid="0" snapToObjects="1">
      <p:cViewPr>
        <p:scale>
          <a:sx n="133" d="100"/>
          <a:sy n="133" d="100"/>
        </p:scale>
        <p:origin x="-24"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ハンドル付バックパック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 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390×420×120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37×270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13</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考：ネイビーブルー・インクブラック・ミルキーベージュ</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背面部分にクッション素材を入れておりますので背中や肩にかかる負担も軽減してくれて背負いやすいバッグパックです。また手持ちハンドルは見た目のアクセントにもなってオシャレです。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extLst>
              <p:ext uri="{D42A27DB-BD31-4B8C-83A1-F6EECF244321}">
                <p14:modId xmlns:p14="http://schemas.microsoft.com/office/powerpoint/2010/main" val="3320359318"/>
              </p:ext>
            </p:extLst>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65" name="図 64">
            <a:extLst>
              <a:ext uri="{FF2B5EF4-FFF2-40B4-BE49-F238E27FC236}">
                <a16:creationId xmlns:a16="http://schemas.microsoft.com/office/drawing/2014/main" id="{0C50C2D4-D399-6843-A5AE-BEC8A95C7F06}"/>
              </a:ext>
            </a:extLst>
          </p:cNvPr>
          <p:cNvPicPr>
            <a:picLocks noChangeAspect="1"/>
          </p:cNvPicPr>
          <p:nvPr/>
        </p:nvPicPr>
        <p:blipFill>
          <a:blip r:embed="rId5"/>
          <a:stretch>
            <a:fillRect/>
          </a:stretch>
        </p:blipFill>
        <p:spPr>
          <a:xfrm>
            <a:off x="656255" y="1492058"/>
            <a:ext cx="3828367" cy="335689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85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2024-07-25T02:36:01Z</dcterms:modified>
</cp:coreProperties>
</file>