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12" y="21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カラー展開：インクブラック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ネイビーブルー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ミルキーベージュ</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300×230(mm)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19×1100(mm)(</a:t>
            </a:r>
            <a:r>
              <a:rPr lang="ja-JP" altLang="en-US" sz="900" dirty="0">
                <a:latin typeface="Meiryo UI" panose="020B0604030504040204" pitchFamily="34" charset="-128"/>
                <a:ea typeface="Meiryo UI" panose="020B0604030504040204" pitchFamily="34" charset="-128"/>
              </a:rPr>
              <a:t>最大</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お財布とスマホと手帳など、必要最低限のものだけ持ってお出かけしたい時に丁度良いサイズのサコッシュ。シンプルなのでオリジナルプリントもよく映えます。カラバリは全</a:t>
            </a:r>
            <a:r>
              <a:rPr lang="en-US" altLang="ja-JP" sz="1600" dirty="0"/>
              <a:t>3</a:t>
            </a:r>
            <a:r>
              <a:rPr lang="ja-JP" altLang="en-US" sz="1600" dirty="0"/>
              <a:t>色展開。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64B313F7-3662-899D-662C-87BB48C0A95A}"/>
              </a:ext>
            </a:extLst>
          </p:cNvPr>
          <p:cNvPicPr>
            <a:picLocks noChangeAspect="1"/>
          </p:cNvPicPr>
          <p:nvPr/>
        </p:nvPicPr>
        <p:blipFill>
          <a:blip r:embed="rId5"/>
          <a:stretch>
            <a:fillRect/>
          </a:stretch>
        </p:blipFill>
        <p:spPr>
          <a:xfrm>
            <a:off x="628466" y="1371516"/>
            <a:ext cx="3662473" cy="366247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TotalTime>
  <Words>81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2024-07-25T02:36:01Z</dcterms:modified>
</cp:coreProperties>
</file>