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132" d="100"/>
          <a:sy n="132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アジャスター付ショルダーバッグ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470×380×160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ショルダー部分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50×950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最大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考：ネイビーブルー・インクブラック・ミルキーベージュ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ストラップの長さを状況に応じて変えられるため、さまざまなシーンで役立つシンプルなショルダーバッグです。ブラック、ネイビー、ベージュの三色展開から、自由にお選びいただけます。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F0E4477-CF30-D24D-8B04-E15ED93BE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56" y="1512887"/>
            <a:ext cx="3593048" cy="33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2024-07-25T02:43:51Z</dcterms:modified>
</cp:coreProperties>
</file>