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厚手コットンマロントート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320×300×150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考：ネイビー・ナチュラル・ブラック・ワインレッド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厚手のコットン素材は耐久性にも優れており、また無漂白素材ですので地球環境にも優しいトートバッグです。コロンとした丸みのあるフォルムが可愛らしく、特に女性向けノベルティとして人気。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69EF62F-AB56-AD40-A54A-518B51441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90" y="1444279"/>
            <a:ext cx="3908946" cy="35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2024-07-25T02:43:51Z</dcterms:modified>
</cp:coreProperties>
</file>