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厚手コットンミニサコッシュ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素材：ｺｯﾄﾝ</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170×225(mm)</a:t>
            </a:r>
            <a:r>
              <a:rPr lang="ja-JP" altLang="en-US" sz="900" dirty="0">
                <a:latin typeface="Meiryo UI" panose="020B0604030504040204" pitchFamily="34" charset="-128"/>
                <a:ea typeface="Meiryo UI" panose="020B0604030504040204" pitchFamily="34" charset="-128"/>
              </a:rPr>
              <a:t>･ｼｮﾙﾀﾞｰ部分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厚手コットン素材のミニサコッシュは両面ポケット仕様で機能性抜群。スマホ・財布収納＆近場のお出掛けに最適です。オリジナル名入れをすれば物販・特典など多用途で使用できます。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45B4DBD5-35C6-D18E-CE52-B0F483CB5A53}"/>
              </a:ext>
            </a:extLst>
          </p:cNvPr>
          <p:cNvPicPr>
            <a:picLocks noChangeAspect="1"/>
          </p:cNvPicPr>
          <p:nvPr/>
        </p:nvPicPr>
        <p:blipFill>
          <a:blip r:embed="rId5"/>
          <a:stretch>
            <a:fillRect/>
          </a:stretch>
        </p:blipFill>
        <p:spPr>
          <a:xfrm>
            <a:off x="667135" y="1340060"/>
            <a:ext cx="3693930" cy="369393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2024-07-25T02:43:52Z</dcterms:modified>
</cp:coreProperties>
</file>