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キャンバスホリデートート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230×220×120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考：ミッドナイトブルー・ナチュラル・ナイトブラック・スカイグレー・カーキ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そこに丸みを持たせたフォルムが可愛らしくてオシャレな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サイズのキャンバストートバッグです。厚手素材で耐久性も抜群！カラーバリエーションも五色展開の中からお選びいただけます。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73C56D6-DFB8-0949-9EBA-CE624F941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50" y="1422052"/>
            <a:ext cx="3575061" cy="35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2024-07-25T02:43:52Z</dcterms:modified>
</cp:coreProperties>
</file>