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12"/>
  </p:normalViewPr>
  <p:slideViewPr>
    <p:cSldViewPr snapToGrid="0" snapToObjects="1">
      <p:cViewPr varScale="1">
        <p:scale>
          <a:sx n="132" d="100"/>
          <a:sy n="132" d="100"/>
        </p:scale>
        <p:origin x="40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キャンバスホリデートート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en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M)</a:t>
            </a:r>
            <a:endParaRPr lang="ja-JP" altLang="en-US" sz="20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材：コットン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(370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g/㎡)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：本体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340×300×130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mm</a:t>
            </a:r>
            <a:r>
              <a:rPr lang="ja-JP" altLang="en" sz="900">
                <a:latin typeface="Meiryo UI" panose="020B0604030504040204" pitchFamily="34" charset="-128"/>
                <a:ea typeface="Meiryo UI" panose="020B0604030504040204" pitchFamily="34" charset="-128"/>
              </a:rPr>
              <a:t>、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持ち手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30×520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mm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容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量：約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13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L 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考：ミッドナイトブルー・ナチュラル・ナイトブラック・スカイグレー・カーキ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03856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そこに丸みを持たせたフォルムが可愛らしくてオシャレな</a:t>
            </a:r>
            <a:r>
              <a:rPr lang="en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M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サイズのキャンバストートバッグです。厚手素材で耐久性も抜群！カラーバリエーションも五色展開の中からお選びいただけます。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24" name="図 23">
            <a:extLst>
              <a:ext uri="{FF2B5EF4-FFF2-40B4-BE49-F238E27FC236}">
                <a16:creationId xmlns:a16="http://schemas.microsoft.com/office/drawing/2014/main" id="{B4E33A1F-ED16-0547-A6BC-083839E50E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581" y="1426163"/>
            <a:ext cx="3661925" cy="3509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553</TotalTime>
  <Words>90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237</cp:revision>
  <cp:lastPrinted>2021-07-20T08:57:41Z</cp:lastPrinted>
  <dcterms:created xsi:type="dcterms:W3CDTF">2021-06-21T09:41:39Z</dcterms:created>
  <dcterms:modified xsi:type="dcterms:W3CDTF">2024-07-25T02:43:52Z</dcterms:modified>
</cp:coreProperties>
</file>