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132" d="100"/>
          <a:sy n="132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キャンバスホリデートート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410×390×140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考：ミッドナイトブルー・ナチュラル・ナイトブラック・スカイグレー・カーキ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そこに丸みを持たせたフォルムが可愛らしくてオシャレな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サイズのキャンバストートバッグです。厚手素材で耐久性も抜群！カラーバリエーションも五色展開の中からお選びいただけます。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305250E-DC99-D041-8363-309E7B501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73" y="1434754"/>
            <a:ext cx="3355516" cy="34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2024-07-25T02:43:53Z</dcterms:modified>
</cp:coreProperties>
</file>