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泉州オクバリ白タオル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860×340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後晒し製法が特徴の、明治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年から続く伝統的な大阪泉州白タオルです。両端の平織り部分にオリジナル名入れが可能ですので、年末年始の挨拶用などには大変おすすめの商品です。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4AB93F6-7C93-8A42-BACA-47622A99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77" y="1574758"/>
            <a:ext cx="3640280" cy="30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70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2024-07-25T02:43:53Z</dcterms:modified>
</cp:coreProperties>
</file>