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704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泉州オクバリカラータオル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860×340mm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考：レッド・ゴールドイエロー・スカイブルー・バイオレット・ローズ・レモンイエロー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サックス・ペパーミント・サーモンピンク・クリーム・アクアブルー・ライトグリーン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オレンジ・ベージュ・グレー・アイボリー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後晒し製法が特徴の、明治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年から続く伝統的な大阪泉州カラータオル。両端の平織り部分にオリジナル名入れが可能ですので、年末年始の挨拶用などには大変おすすめの商品です。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1A40E18-8FF5-024B-9A3E-2A8ABDE4E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08" y="1416162"/>
            <a:ext cx="3622352" cy="35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2024-07-25T02:43:53Z</dcterms:modified>
</cp:coreProperties>
</file>