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959"/>
    <p:restoredTop sz="94677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ジュートスクエアトート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材：植物繊維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ジュート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220×220×110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考：ナチュラルベージュ・ナチュラルホワイト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自然でざっくりとした雰囲気を醸し出すジュートと呼ばれる麻素材を使用したスクエアタイプの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サイズトートです。オリジナル名入れも可能なため、ノベルティグッズ等としてもとても人気です。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875B745-41D3-E7F4-9F9D-C8D99D2B8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7" y="1360034"/>
            <a:ext cx="3558540" cy="35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88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2024-08-06T03:08:54Z</dcterms:modified>
</cp:coreProperties>
</file>