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ジュートスクエアトート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材：植物繊維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ジュート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300×300×110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20×350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考：ナチュラルベージュ・ナチュラルホワイト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自然でざっくりとした雰囲気を醸し出すジュートと呼ばれる麻素材を使用したスクエアタイプの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サイズトートです。オリジナル名入れも可能なため、ノベルティグッズ等としてもとても人気です。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D3F02DA-04A4-A64B-ADA7-42802E694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56" y="1363758"/>
            <a:ext cx="3649980" cy="364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607</TotalTime>
  <Words>88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2024-08-08T06:04:26Z</dcterms:modified>
</cp:coreProperties>
</file>