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85" d="100"/>
          <a:sy n="85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ジュートスクエアトート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材：植物繊維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420×360×140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考：ナチュラルベージュ・ナチュラルホワイト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自然でざっくりとした雰囲気を醸し出すジュートと呼ばれる麻素材を使用したスクエアタイプの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サイズトートです。オリジナル名入れも可能なため、ノベルティグッズ等としてもとても人気です。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8F3364F-4042-8FDA-1747-BDCD398BE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68" y="1370111"/>
            <a:ext cx="3659646" cy="36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2024-07-25T02:43:54Z</dcterms:modified>
</cp:coreProperties>
</file>