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2"/>
  </p:normalViewPr>
  <p:slideViewPr>
    <p:cSldViewPr snapToGrid="0" snapToObjects="1">
      <p:cViewPr varScale="1">
        <p:scale>
          <a:sx n="132" d="100"/>
          <a:sy n="132" d="100"/>
        </p:scale>
        <p:origin x="704"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320×220×100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キャンバスライントート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ハンドルラインがさりげなくもデザインアクセントとなりオシャレなキャンバストート、</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オンスの厚手素材は耐久性に優れています。カラーバリエーションは全５色。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5A209783-45CC-FD4A-B6C0-B0674F9CFA55}"/>
              </a:ext>
            </a:extLst>
          </p:cNvPr>
          <p:cNvPicPr>
            <a:picLocks noChangeAspect="1"/>
          </p:cNvPicPr>
          <p:nvPr/>
        </p:nvPicPr>
        <p:blipFill>
          <a:blip r:embed="rId5"/>
          <a:stretch>
            <a:fillRect/>
          </a:stretch>
        </p:blipFill>
        <p:spPr>
          <a:xfrm>
            <a:off x="667996" y="1436342"/>
            <a:ext cx="3616063" cy="353570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2024-07-25T02:43:55Z</dcterms:modified>
</cp:coreProperties>
</file>