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12"/>
  </p:normalViewPr>
  <p:slideViewPr>
    <p:cSldViewPr snapToGrid="0" snapToObjects="1">
      <p:cViewPr varScale="1">
        <p:scale>
          <a:sx n="132" d="100"/>
          <a:sy n="132" d="100"/>
        </p:scale>
        <p:origin x="704" y="-4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a:t>
            </a:r>
            <a:r>
              <a:rPr lang="en" altLang="ja-JP" sz="900" dirty="0">
                <a:latin typeface="Meiryo UI" panose="020B0604030504040204" pitchFamily="34" charset="-128"/>
                <a:ea typeface="Meiryo UI" panose="020B0604030504040204" pitchFamily="34" charset="-128"/>
              </a:rPr>
              <a:t>g/㎡)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380×340×110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考：ミッドナイトブルー・ナチュラル・ナイトブラック・スカイグレー・カーキ</a:t>
            </a:r>
            <a:endParaRPr lang="en-US" altLang="ja-JP" sz="900" dirty="0">
              <a:latin typeface="Meiryo UI" panose="020B0604030504040204" pitchFamily="34" charset="-128"/>
              <a:ea typeface="Meiryo UI" panose="020B0604030504040204" pitchFamily="34" charset="-128"/>
            </a:endParaRPr>
          </a:p>
        </p:txBody>
      </p:sp>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キャンバスライントート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ハンドルラインがさりげなくもデザインアクセントとなりオシャレなキャンバストート、</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a:t>
            </a: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オンスの厚手素材は耐久性に優れています。カラーバリエーションは全５色。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581F12EE-53E8-6A4A-8116-A08AB84FD6F0}"/>
              </a:ext>
            </a:extLst>
          </p:cNvPr>
          <p:cNvPicPr>
            <a:picLocks noChangeAspect="1"/>
          </p:cNvPicPr>
          <p:nvPr/>
        </p:nvPicPr>
        <p:blipFill>
          <a:blip r:embed="rId5"/>
          <a:stretch>
            <a:fillRect/>
          </a:stretch>
        </p:blipFill>
        <p:spPr>
          <a:xfrm>
            <a:off x="793094" y="1355585"/>
            <a:ext cx="3634760" cy="365321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524</TotalTime>
  <Words>87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2024-07-25T02:43:55Z</dcterms:modified>
</cp:coreProperties>
</file>