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12"/>
  </p:normalViewPr>
  <p:slideViewPr>
    <p:cSldViewPr snapToGrid="0" snapToObjects="1">
      <p:cViewPr varScale="1">
        <p:scale>
          <a:sx n="132" d="100"/>
          <a:sy n="132" d="100"/>
        </p:scale>
        <p:origin x="704" y="-45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(370</a:t>
            </a:r>
            <a:r>
              <a:rPr lang="en" altLang="ja-JP" sz="900" dirty="0">
                <a:latin typeface="Meiryo UI" panose="020B0604030504040204" pitchFamily="34" charset="-128"/>
                <a:ea typeface="Meiryo UI" panose="020B0604030504040204" pitchFamily="34" charset="-128"/>
              </a:rPr>
              <a:t>g/㎡)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470×380×140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30×650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17</a:t>
            </a:r>
            <a:r>
              <a:rPr lang="en" altLang="ja-JP" sz="9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考：ミッドナイトブルー・ナチュラル・ナイトブラック・スカイグレー・カーキ</a:t>
            </a:r>
            <a:endParaRPr lang="en-US" altLang="ja-JP" sz="900" dirty="0">
              <a:latin typeface="Meiryo UI" panose="020B0604030504040204" pitchFamily="34" charset="-128"/>
              <a:ea typeface="Meiryo UI" panose="020B0604030504040204" pitchFamily="34" charset="-128"/>
            </a:endParaRPr>
          </a:p>
        </p:txBody>
      </p:sp>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キャンバスライントート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ハンドルラインがさりげなくもデザインアクセントとなりオシャレなキャンバストート、</a:t>
            </a:r>
            <a:r>
              <a:rPr lang="en"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サイズです。</a:t>
            </a:r>
            <a:r>
              <a:rPr lang="en-US" altLang="ja-JP" sz="1600" dirty="0">
                <a:latin typeface="Meiryo UI" panose="020B0604030504040204" pitchFamily="34" charset="-128"/>
                <a:ea typeface="Meiryo UI" panose="020B0604030504040204" pitchFamily="34" charset="-128"/>
              </a:rPr>
              <a:t>12</a:t>
            </a:r>
            <a:r>
              <a:rPr lang="ja-JP" altLang="en-US" sz="1600">
                <a:latin typeface="Meiryo UI" panose="020B0604030504040204" pitchFamily="34" charset="-128"/>
                <a:ea typeface="Meiryo UI" panose="020B0604030504040204" pitchFamily="34" charset="-128"/>
              </a:rPr>
              <a:t>オンスの厚手素材は耐久性に優れています。カラーバリエーションは全５色。</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11CED298-714C-EB4C-9CA2-0AA8965D26D7}"/>
              </a:ext>
            </a:extLst>
          </p:cNvPr>
          <p:cNvPicPr>
            <a:picLocks noChangeAspect="1"/>
          </p:cNvPicPr>
          <p:nvPr/>
        </p:nvPicPr>
        <p:blipFill>
          <a:blip r:embed="rId5"/>
          <a:stretch>
            <a:fillRect/>
          </a:stretch>
        </p:blipFill>
        <p:spPr>
          <a:xfrm>
            <a:off x="724120" y="1373870"/>
            <a:ext cx="3524146" cy="362670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526</TotalTime>
  <Words>87</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2021-07-20T08:57:41Z</cp:lastPrinted>
  <dcterms:created xsi:type="dcterms:W3CDTF">2021-06-21T09:41:39Z</dcterms:created>
  <dcterms:modified xsi:type="dcterms:W3CDTF">2024-07-25T02:43:55Z</dcterms:modified>
</cp:coreProperties>
</file>