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132" d="100"/>
          <a:sy n="132" d="100"/>
        </p:scale>
        <p:origin x="704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260×330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25×280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03104136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フラットトート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厚手のコットン素材を使用しておりますため耐久性にも優れ、またフラットな形状がとてもシンプルですっきり見せてくれるトートバッグ。名入れしたオリジナルデザインもよく映えます。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6F1A939-2618-7F40-8E83-8C5B244E0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76" y="1467458"/>
            <a:ext cx="3592723" cy="34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2024-07-25T02:43:56Z</dcterms:modified>
</cp:coreProperties>
</file>