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サイズの書類やカタログ等がぴったり入るサイズ感ですが、マチ付きのため見た目以上に容量は大きく、重宝するトートバッグ。厚手のコットン素材のため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丈夫で中身が透けにくいのも◎！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15A733-4403-8447-A6A9-5E6AE7ADD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523132"/>
            <a:ext cx="3610715" cy="33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2024-07-25T02:43:57Z</dcterms:modified>
</cp:coreProperties>
</file>