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132" d="100"/>
          <a:sy n="132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ベーシックスクエアポーチ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170×100×70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ＰＰ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考：インクブラック・ミルキーベージュ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ハリのあるポリエステル素材を使用したシンプルなスクエアポーチです。とてもすっきりとした見た目ですので、オリジナル名入れがよく目立ちます。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ナチュラルとブラックの二色から選択可能。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CE6396F-5966-414F-A9B5-A5C5AC58F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99" y="1341357"/>
            <a:ext cx="3732623" cy="3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70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2024-07-25T02:43:57Z</dcterms:modified>
</cp:coreProperties>
</file>