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04"/>
  </p:normalViewPr>
  <p:slideViewPr>
    <p:cSldViewPr snapToGrid="0" snapToObjects="1">
      <p:cViewPr varScale="1">
        <p:scale>
          <a:sx n="134" d="100"/>
          <a:sy n="134" d="100"/>
        </p:scale>
        <p:origin x="18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キルトフリースブランケット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1270×880mm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･巾着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240×370×120mm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アウトドアシーンなどでも大変重宝されることから、ノベルティグッズなどにもおすすめの、キルトフリース素材のブランケットです。ボタンで留められるため肩掛けや腰巻きにも活用可能。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1B41024-3161-C94A-819F-8C14A6565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47" y="1496155"/>
            <a:ext cx="3485803" cy="33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2024-07-25T02:44:00Z</dcterms:modified>
</cp:coreProperties>
</file>