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04"/>
  </p:normalViewPr>
  <p:slideViewPr>
    <p:cSldViewPr snapToGrid="0" snapToObjects="1">
      <p:cViewPr varScale="1">
        <p:scale>
          <a:sx n="85" d="100"/>
          <a:sy n="85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フリースレギュラーブランケット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バッグ付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900×650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バッグ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270×210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バッグ持ち手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10×190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考：ベーシックネイビー・ランプブラック・アイボリー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ひざ掛けにも肩掛けにもなるフリース素材のブランケットを専用バッグに入れたセットアイテムです。カラーはランプブラック、ベーシックネイビー、アイボリーの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色。オリジナル名入れも可能！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ACD4F36-930C-8E01-E54E-3935497EE2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443" y="1354131"/>
            <a:ext cx="3633289" cy="363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568</TotalTime>
  <Words>93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2024-09-11T03:35:28Z</dcterms:modified>
</cp:coreProperties>
</file>