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80"/>
  </p:normalViewPr>
  <p:slideViewPr>
    <p:cSldViewPr snapToGrid="0" snapToObjects="1">
      <p:cViewPr varScale="1">
        <p:scale>
          <a:sx n="128" d="100"/>
          <a:sy n="128" d="100"/>
        </p:scale>
        <p:origin x="168" y="5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a:t>
            </a:r>
            <a:r>
              <a:rPr lang="el-GR" altLang="ja-JP" sz="900" dirty="0">
                <a:latin typeface="Meiryo UI" panose="020B0604030504040204" pitchFamily="34" charset="-128"/>
                <a:ea typeface="Meiryo UI" panose="020B0604030504040204" pitchFamily="34" charset="-128"/>
              </a:rPr>
              <a:t>φ200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18</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付属のゴムバンドを使用して可愛くくるっと丸めて留めることが出来るため、持ち運びに大変便利なマルシェバッグ。カラーバリエーションも豊富ですので是非、販促グッズ等にご活用ください。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2F6D642-F9D6-0C4F-887D-DBEAEE690F7A}"/>
              </a:ext>
            </a:extLst>
          </p:cNvPr>
          <p:cNvPicPr>
            <a:picLocks noChangeAspect="1"/>
          </p:cNvPicPr>
          <p:nvPr/>
        </p:nvPicPr>
        <p:blipFill>
          <a:blip r:embed="rId5"/>
          <a:stretch>
            <a:fillRect/>
          </a:stretch>
        </p:blipFill>
        <p:spPr>
          <a:xfrm>
            <a:off x="501594" y="1647855"/>
            <a:ext cx="4090239" cy="311495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2024-07-25T02:44:05Z</dcterms:modified>
</cp:coreProperties>
</file>