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4"/>
  </p:normalViewPr>
  <p:slideViewPr>
    <p:cSldViewPr snapToGrid="0" snapToObjects="1">
      <p:cViewPr varScale="1">
        <p:scale>
          <a:sx n="128" d="100"/>
          <a:sy n="128" d="100"/>
        </p:scale>
        <p:origin x="168" y="5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ビッグマルシェバッグ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600×300×240mm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60×400mm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付属のゴムバンドを使用して可愛くくるっと丸めて留めることが出来るため、持ち運びに大変便利なビッグマルシェバッグ。カラー展開も豊富ですので是非、販促グッズ等にご活用ください。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EACD827-61F8-3748-8B83-9D2DD0F1DAE4}"/>
              </a:ext>
            </a:extLst>
          </p:cNvPr>
          <p:cNvPicPr>
            <a:picLocks noChangeAspect="1"/>
          </p:cNvPicPr>
          <p:nvPr/>
        </p:nvPicPr>
        <p:blipFill>
          <a:blip r:embed="rId5"/>
          <a:stretch>
            <a:fillRect/>
          </a:stretch>
        </p:blipFill>
        <p:spPr>
          <a:xfrm>
            <a:off x="539562" y="1737649"/>
            <a:ext cx="4033587" cy="28657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2024-07-25T02:44:05Z</dcterms:modified>
</cp:coreProperties>
</file>