
<file path=[Content_Types].xml><?xml version="1.0" encoding="utf-8"?>
<Types xmlns="http://schemas.openxmlformats.org/package/2006/content-types">
  <Default Extension="emf" ContentType="image/x-emf"/>
  <Default Extension="jpeg" ContentType="image/jpeg"/>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3"/>
  </p:notesMasterIdLst>
  <p:sldIdLst>
    <p:sldId id="256" r:id="rId2"/>
  </p:sldIdLst>
  <p:sldSz cx="9144000" cy="6858000" type="screen4x3"/>
  <p:notesSz cx="6858000" cy="9144000"/>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vertBarState="minimized">
    <p:restoredLeft sz="6959"/>
    <p:restoredTop sz="94664"/>
  </p:normalViewPr>
  <p:slideViewPr>
    <p:cSldViewPr snapToGrid="0" snapToObjects="1">
      <p:cViewPr varScale="1">
        <p:scale>
          <a:sx n="128" d="100"/>
          <a:sy n="128" d="100"/>
        </p:scale>
        <p:origin x="168" y="504"/>
      </p:cViewPr>
      <p:guideLst/>
    </p:cSldViewPr>
  </p:slideViewPr>
  <p:notesTextViewPr>
    <p:cViewPr>
      <p:scale>
        <a:sx n="1" d="1"/>
        <a:sy n="1" d="1"/>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3" Type="http://schemas.openxmlformats.org/officeDocument/2006/relationships/notesMaster" Target="notesMasters/notesMaster1.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7A08D55-502A-E34A-8EAC-0CBDB58BC935}" type="datetimeFigureOut">
              <a:rPr kumimoji="1" lang="ja-JP" altLang="en-US" smtClean="0"/>
              <a:t>2024/7/25</a:t>
            </a:fld>
            <a:endParaRPr kumimoji="1" lang="ja-JP" altLang="en-US"/>
          </a:p>
        </p:txBody>
      </p:sp>
      <p:sp>
        <p:nvSpPr>
          <p:cNvPr id="4" name="スライド イメージ プレースホルダー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85800" y="4400550"/>
            <a:ext cx="5486400" cy="3600450"/>
          </a:xfrm>
          <a:prstGeom prst="rect">
            <a:avLst/>
          </a:prstGeom>
        </p:spPr>
        <p:txBody>
          <a:bodyPr vert="horz" lIns="91440" tIns="45720" rIns="91440" bIns="45720" rtlCol="0"/>
          <a:lstStyle/>
          <a:p>
            <a:r>
              <a:rPr kumimoji="1" lang="ja-JP" altLang="en-US"/>
              <a:t>マスター テキストの書式設定
第 </a:t>
            </a:r>
            <a:r>
              <a:rPr kumimoji="1" lang="en-US" altLang="ja-JP"/>
              <a:t>2 </a:t>
            </a:r>
            <a:r>
              <a:rPr kumimoji="1" lang="ja-JP" altLang="en-US"/>
              <a:t>レベル
第 </a:t>
            </a:r>
            <a:r>
              <a:rPr kumimoji="1" lang="en-US" altLang="ja-JP"/>
              <a:t>3 </a:t>
            </a:r>
            <a:r>
              <a:rPr kumimoji="1" lang="ja-JP" altLang="en-US"/>
              <a:t>レベル
第 </a:t>
            </a:r>
            <a:r>
              <a:rPr kumimoji="1" lang="en-US" altLang="ja-JP"/>
              <a:t>4 </a:t>
            </a:r>
            <a:r>
              <a:rPr kumimoji="1" lang="ja-JP" altLang="en-US"/>
              <a:t>レベル
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833F492-097D-4343-8401-B9480D7F56FB}" type="slidenum">
              <a:rPr kumimoji="1" lang="ja-JP" altLang="en-US" smtClean="0"/>
              <a:t>‹#›</a:t>
            </a:fld>
            <a:endParaRPr kumimoji="1" lang="ja-JP" altLang="en-US"/>
          </a:p>
        </p:txBody>
      </p:sp>
    </p:spTree>
    <p:extLst>
      <p:ext uri="{BB962C8B-B14F-4D97-AF65-F5344CB8AC3E}">
        <p14:creationId xmlns:p14="http://schemas.microsoft.com/office/powerpoint/2010/main" val="2947449130"/>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1</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ja-JP" altLang="en-US"/>
              <a:t>マスター タイトルの書式設定</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ja-JP" altLang="en-US"/>
              <a:t>マスター サブタイトルの書式設定</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
        <p:nvSpPr>
          <p:cNvPr id="8" name="正方形/長方形 7">
            <a:extLst>
              <a:ext uri="{FF2B5EF4-FFF2-40B4-BE49-F238E27FC236}">
                <a16:creationId xmlns:a16="http://schemas.microsoft.com/office/drawing/2014/main" id="{A2C56DA5-588D-A643-B482-FBFC5DBFE846}"/>
              </a:ext>
            </a:extLst>
          </p:cNvPr>
          <p:cNvSpPr/>
          <p:nvPr userDrawn="1"/>
        </p:nvSpPr>
        <p:spPr>
          <a:xfrm>
            <a:off x="279402" y="1295400"/>
            <a:ext cx="4471502" cy="5081926"/>
          </a:xfrm>
          <a:prstGeom prst="rect">
            <a:avLst/>
          </a:prstGeom>
          <a:solidFill>
            <a:schemeClr val="bg1"/>
          </a:solidFill>
          <a:ln w="12700">
            <a:noFill/>
          </a:ln>
          <a:effectLst>
            <a:outerShdw blurRad="127000" dist="508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ja-JP" altLang="en-US"/>
          </a:p>
        </p:txBody>
      </p:sp>
      <p:sp>
        <p:nvSpPr>
          <p:cNvPr id="9" name="正方形/長方形 8">
            <a:extLst>
              <a:ext uri="{FF2B5EF4-FFF2-40B4-BE49-F238E27FC236}">
                <a16:creationId xmlns:a16="http://schemas.microsoft.com/office/drawing/2014/main" id="{9F4EDA87-4F59-5249-BEA9-C2F2D68A70C0}"/>
              </a:ext>
            </a:extLst>
          </p:cNvPr>
          <p:cNvSpPr/>
          <p:nvPr userDrawn="1"/>
        </p:nvSpPr>
        <p:spPr>
          <a:xfrm>
            <a:off x="281519" y="485059"/>
            <a:ext cx="8583081" cy="603436"/>
          </a:xfrm>
          <a:prstGeom prst="rect">
            <a:avLst/>
          </a:prstGeom>
          <a:gradFill>
            <a:gsLst>
              <a:gs pos="0">
                <a:schemeClr val="accent1">
                  <a:lumMod val="50000"/>
                </a:schemeClr>
              </a:gs>
              <a:gs pos="100000">
                <a:schemeClr val="accent1">
                  <a:lumMod val="85000"/>
                </a:scheme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310346181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Vertical Text Placeholder 2"/>
          <p:cNvSpPr>
            <a:spLocks noGrp="1"/>
          </p:cNvSpPr>
          <p:nvPr>
            <p:ph type="body" orient="vert" idx="1"/>
          </p:nvPr>
        </p:nvSpPr>
        <p:spPr/>
        <p:txBody>
          <a:bodyPr vert="eaVert"/>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47742978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ja-JP" altLang="en-US"/>
              <a:t>マスター タイトルの書式設定</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220811826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idx="1"/>
          </p:nvPr>
        </p:nvSpPr>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6344304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ja-JP" altLang="en-US"/>
              <a:t>マスター タイトルの書式設定</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157929455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422087820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ja-JP" altLang="en-US"/>
              <a:t>マスター タイトルの書式設定</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Content Placeholder 3"/>
          <p:cNvSpPr>
            <a:spLocks noGrp="1"/>
          </p:cNvSpPr>
          <p:nvPr>
            <p:ph sz="half" idx="2"/>
          </p:nvPr>
        </p:nvSpPr>
        <p:spPr>
          <a:xfrm>
            <a:off x="629842" y="2505075"/>
            <a:ext cx="3868340" cy="3684588"/>
          </a:xfrm>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6" name="Content Placeholder 5"/>
          <p:cNvSpPr>
            <a:spLocks noGrp="1"/>
          </p:cNvSpPr>
          <p:nvPr>
            <p:ph sz="quarter" idx="4"/>
          </p:nvPr>
        </p:nvSpPr>
        <p:spPr>
          <a:xfrm>
            <a:off x="4629150" y="2505075"/>
            <a:ext cx="3887391" cy="3684588"/>
          </a:xfrm>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7" name="Date Placeholder 6"/>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8" name="Footer Placeholder 7"/>
          <p:cNvSpPr>
            <a:spLocks noGrp="1"/>
          </p:cNvSpPr>
          <p:nvPr>
            <p:ph type="ftr" sz="quarter" idx="11"/>
          </p:nvPr>
        </p:nvSpPr>
        <p:spPr/>
        <p:txBody>
          <a:bodyPr/>
          <a:lstStyle/>
          <a:p>
            <a:endParaRPr kumimoji="1" lang="ja-JP" altLang="en-US"/>
          </a:p>
        </p:txBody>
      </p:sp>
      <p:sp>
        <p:nvSpPr>
          <p:cNvPr id="9" name="Slide Number Placeholder 8"/>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195049890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Date Placeholder 2"/>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4" name="Footer Placeholder 3"/>
          <p:cNvSpPr>
            <a:spLocks noGrp="1"/>
          </p:cNvSpPr>
          <p:nvPr>
            <p:ph type="ftr" sz="quarter" idx="11"/>
          </p:nvPr>
        </p:nvSpPr>
        <p:spPr/>
        <p:txBody>
          <a:bodyPr/>
          <a:lstStyle/>
          <a:p>
            <a:endParaRPr kumimoji="1" lang="ja-JP" altLang="en-US"/>
          </a:p>
        </p:txBody>
      </p:sp>
      <p:sp>
        <p:nvSpPr>
          <p:cNvPr id="5" name="Slide Number Placeholder 4"/>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82946745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3" name="Footer Placeholder 2"/>
          <p:cNvSpPr>
            <a:spLocks noGrp="1"/>
          </p:cNvSpPr>
          <p:nvPr>
            <p:ph type="ftr" sz="quarter" idx="11"/>
          </p:nvPr>
        </p:nvSpPr>
        <p:spPr/>
        <p:txBody>
          <a:bodyPr/>
          <a:lstStyle/>
          <a:p>
            <a:endParaRPr kumimoji="1" lang="ja-JP" altLang="en-US"/>
          </a:p>
        </p:txBody>
      </p:sp>
      <p:sp>
        <p:nvSpPr>
          <p:cNvPr id="4" name="Slide Number Placeholder 3"/>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105095656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ja-JP" altLang="en-US"/>
              <a:t>マスター タイトルの書式設定</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60860880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ja-JP" altLang="en-US"/>
              <a:t>マスター タイトルの書式設定</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ja-JP" altLang="en-US"/>
              <a:t>アイコンをクリックして図を追加</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320483399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ja-JP" altLang="en-US"/>
              <a:t>マスター タイトルの書式設定</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97AD025-FFB8-A244-965F-2B7F7F43E628}" type="datetimeFigureOut">
              <a:rPr kumimoji="1" lang="ja-JP" altLang="en-US" smtClean="0"/>
              <a:t>2024/7/25</a:t>
            </a:fld>
            <a:endParaRPr kumimoji="1" lang="ja-JP" alt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276214561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en-US"/>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3.jpg"/><Relationship Id="rId4" Type="http://schemas.openxmlformats.org/officeDocument/2006/relationships/image" Target="../media/image2.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a:solidFill>
                  <a:schemeClr val="bg1"/>
                </a:solidFill>
                <a:latin typeface="Meiryo UI" panose="020B0604030504040204" pitchFamily="34" charset="-128"/>
                <a:ea typeface="Meiryo UI" panose="020B0604030504040204" pitchFamily="34" charset="-128"/>
              </a:rPr>
              <a:t>クルリト デイリーバッグ</a:t>
            </a: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787011"/>
          </a:xfrm>
          <a:prstGeom prst="rect">
            <a:avLst/>
          </a:prstGeom>
          <a:noFill/>
        </p:spPr>
        <p:txBody>
          <a:bodyPr wrap="square" lIns="90000" tIns="46800" rIns="0" bIns="46800" rtlCol="0">
            <a:spAutoFit/>
          </a:bodyPr>
          <a:lstStyle/>
          <a:p>
            <a:r>
              <a:rPr lang="ja-JP" altLang="en-US" sz="900">
                <a:latin typeface="Meiryo UI" panose="020B0604030504040204" pitchFamily="34" charset="-128"/>
                <a:ea typeface="Meiryo UI" panose="020B0604030504040204" pitchFamily="34" charset="-128"/>
              </a:rPr>
              <a:t>素</a:t>
            </a:r>
            <a:r>
              <a:rPr lang="en-US" altLang="ja-JP" sz="900" dirty="0">
                <a:latin typeface="Meiryo UI" panose="020B0604030504040204" pitchFamily="34" charset="-128"/>
                <a:ea typeface="Meiryo UI" panose="020B0604030504040204" pitchFamily="34" charset="-128"/>
              </a:rPr>
              <a:t>   </a:t>
            </a:r>
            <a:r>
              <a:rPr lang="ja-JP" altLang="en-US" sz="900">
                <a:latin typeface="Meiryo UI" panose="020B0604030504040204" pitchFamily="34" charset="-128"/>
                <a:ea typeface="Meiryo UI" panose="020B0604030504040204" pitchFamily="34" charset="-128"/>
              </a:rPr>
              <a:t>材：ポリエステル 他 </a:t>
            </a:r>
            <a:endParaRPr lang="en-US" altLang="ja-JP" sz="900" dirty="0">
              <a:latin typeface="Meiryo UI" panose="020B0604030504040204" pitchFamily="34" charset="-128"/>
              <a:ea typeface="Meiryo UI" panose="020B0604030504040204" pitchFamily="34" charset="-128"/>
            </a:endParaRPr>
          </a:p>
          <a:p>
            <a:r>
              <a:rPr lang="ja-JP" altLang="en-US" sz="900" spc="200">
                <a:latin typeface="Meiryo UI" panose="020B0604030504040204" pitchFamily="34" charset="-128"/>
                <a:ea typeface="Meiryo UI" panose="020B0604030504040204" pitchFamily="34" charset="-128"/>
              </a:rPr>
              <a:t>サイズ</a:t>
            </a:r>
            <a:r>
              <a:rPr lang="ja-JP" altLang="en-US" sz="900">
                <a:latin typeface="Meiryo UI" panose="020B0604030504040204" pitchFamily="34" charset="-128"/>
                <a:ea typeface="Meiryo UI" panose="020B0604030504040204" pitchFamily="34" charset="-128"/>
              </a:rPr>
              <a:t>：本体</a:t>
            </a:r>
            <a:r>
              <a:rPr lang="en-US" altLang="ja-JP" sz="900" dirty="0">
                <a:latin typeface="Meiryo UI" panose="020B0604030504040204" pitchFamily="34" charset="-128"/>
                <a:ea typeface="Meiryo UI" panose="020B0604030504040204" pitchFamily="34" charset="-128"/>
              </a:rPr>
              <a:t>/</a:t>
            </a:r>
            <a:r>
              <a:rPr lang="ja-JP" altLang="en-US" sz="900">
                <a:latin typeface="Meiryo UI" panose="020B0604030504040204" pitchFamily="34" charset="-128"/>
                <a:ea typeface="Meiryo UI" panose="020B0604030504040204" pitchFamily="34" charset="-128"/>
              </a:rPr>
              <a:t>約</a:t>
            </a:r>
            <a:r>
              <a:rPr lang="en-US" altLang="ja-JP" sz="900" dirty="0">
                <a:latin typeface="Meiryo UI" panose="020B0604030504040204" pitchFamily="34" charset="-128"/>
                <a:ea typeface="Meiryo UI" panose="020B0604030504040204" pitchFamily="34" charset="-128"/>
              </a:rPr>
              <a:t>290×360(</a:t>
            </a:r>
            <a:r>
              <a:rPr lang="ja-JP" altLang="en-US" sz="900">
                <a:latin typeface="Meiryo UI" panose="020B0604030504040204" pitchFamily="34" charset="-128"/>
                <a:ea typeface="Meiryo UI" panose="020B0604030504040204" pitchFamily="34" charset="-128"/>
              </a:rPr>
              <a:t>持ち手含む</a:t>
            </a:r>
            <a:r>
              <a:rPr lang="en-US" altLang="ja-JP" sz="900" dirty="0">
                <a:latin typeface="Meiryo UI" panose="020B0604030504040204" pitchFamily="34" charset="-128"/>
                <a:ea typeface="Meiryo UI" panose="020B0604030504040204" pitchFamily="34" charset="-128"/>
              </a:rPr>
              <a:t>540)</a:t>
            </a:r>
            <a:r>
              <a:rPr lang="en" altLang="ja-JP" sz="900" dirty="0">
                <a:latin typeface="Meiryo UI" panose="020B0604030504040204" pitchFamily="34" charset="-128"/>
                <a:ea typeface="Meiryo UI" panose="020B0604030504040204" pitchFamily="34" charset="-128"/>
              </a:rPr>
              <a:t>mm</a:t>
            </a:r>
            <a:r>
              <a:rPr lang="ja-JP" altLang="en" sz="900">
                <a:latin typeface="Meiryo UI" panose="020B0604030504040204" pitchFamily="34" charset="-128"/>
                <a:ea typeface="Meiryo UI" panose="020B0604030504040204" pitchFamily="34" charset="-128"/>
              </a:rPr>
              <a:t>、</a:t>
            </a:r>
            <a:endParaRPr lang="en-US" altLang="ja-JP" sz="900" dirty="0">
              <a:latin typeface="Meiryo UI" panose="020B0604030504040204" pitchFamily="34" charset="-128"/>
              <a:ea typeface="Meiryo UI" panose="020B0604030504040204" pitchFamily="34" charset="-128"/>
            </a:endParaRPr>
          </a:p>
          <a:p>
            <a:r>
              <a:rPr lang="ja-JP" altLang="en-US" sz="900">
                <a:latin typeface="Meiryo UI" panose="020B0604030504040204" pitchFamily="34" charset="-128"/>
                <a:ea typeface="Meiryo UI" panose="020B0604030504040204" pitchFamily="34" charset="-128"/>
              </a:rPr>
              <a:t>　　　　　　持ち手</a:t>
            </a:r>
            <a:r>
              <a:rPr lang="en-US" altLang="ja-JP" sz="900" dirty="0">
                <a:latin typeface="Meiryo UI" panose="020B0604030504040204" pitchFamily="34" charset="-128"/>
                <a:ea typeface="Meiryo UI" panose="020B0604030504040204" pitchFamily="34" charset="-128"/>
              </a:rPr>
              <a:t>/</a:t>
            </a:r>
            <a:r>
              <a:rPr lang="ja-JP" altLang="en-US" sz="900">
                <a:latin typeface="Meiryo UI" panose="020B0604030504040204" pitchFamily="34" charset="-128"/>
                <a:ea typeface="Meiryo UI" panose="020B0604030504040204" pitchFamily="34" charset="-128"/>
              </a:rPr>
              <a:t>約</a:t>
            </a:r>
            <a:r>
              <a:rPr lang="en-US" altLang="ja-JP" sz="900" dirty="0">
                <a:latin typeface="Meiryo UI" panose="020B0604030504040204" pitchFamily="34" charset="-128"/>
                <a:ea typeface="Meiryo UI" panose="020B0604030504040204" pitchFamily="34" charset="-128"/>
              </a:rPr>
              <a:t>60×180</a:t>
            </a:r>
            <a:r>
              <a:rPr lang="en" altLang="ja-JP" sz="900" dirty="0">
                <a:latin typeface="Meiryo UI" panose="020B0604030504040204" pitchFamily="34" charset="-128"/>
                <a:ea typeface="Meiryo UI" panose="020B0604030504040204" pitchFamily="34" charset="-128"/>
              </a:rPr>
              <a:t>mm</a:t>
            </a:r>
            <a:r>
              <a:rPr lang="ja-JP" altLang="en" sz="900">
                <a:latin typeface="Meiryo UI" panose="020B0604030504040204" pitchFamily="34" charset="-128"/>
                <a:ea typeface="Meiryo UI" panose="020B0604030504040204" pitchFamily="34" charset="-128"/>
              </a:rPr>
              <a:t>、</a:t>
            </a:r>
            <a:r>
              <a:rPr lang="ja-JP" altLang="en-US" sz="900">
                <a:latin typeface="Meiryo UI" panose="020B0604030504040204" pitchFamily="34" charset="-128"/>
                <a:ea typeface="Meiryo UI" panose="020B0604030504040204" pitchFamily="34" charset="-128"/>
              </a:rPr>
              <a:t>折りたたみマチ</a:t>
            </a:r>
            <a:r>
              <a:rPr lang="en-US" altLang="ja-JP" sz="900" dirty="0">
                <a:latin typeface="Meiryo UI" panose="020B0604030504040204" pitchFamily="34" charset="-128"/>
                <a:ea typeface="Meiryo UI" panose="020B0604030504040204" pitchFamily="34" charset="-128"/>
              </a:rPr>
              <a:t>/</a:t>
            </a:r>
            <a:r>
              <a:rPr lang="ja-JP" altLang="en-US" sz="900">
                <a:latin typeface="Meiryo UI" panose="020B0604030504040204" pitchFamily="34" charset="-128"/>
                <a:ea typeface="Meiryo UI" panose="020B0604030504040204" pitchFamily="34" charset="-128"/>
              </a:rPr>
              <a:t>約</a:t>
            </a:r>
            <a:r>
              <a:rPr lang="en-US" altLang="ja-JP" sz="900" dirty="0">
                <a:latin typeface="Meiryo UI" panose="020B0604030504040204" pitchFamily="34" charset="-128"/>
                <a:ea typeface="Meiryo UI" panose="020B0604030504040204" pitchFamily="34" charset="-128"/>
              </a:rPr>
              <a:t>190</a:t>
            </a:r>
            <a:r>
              <a:rPr lang="en" altLang="ja-JP" sz="900" dirty="0">
                <a:latin typeface="Meiryo UI" panose="020B0604030504040204" pitchFamily="34" charset="-128"/>
                <a:ea typeface="Meiryo UI" panose="020B0604030504040204" pitchFamily="34" charset="-128"/>
              </a:rPr>
              <a:t>mm</a:t>
            </a:r>
            <a:endParaRPr lang="en-US" altLang="ja-JP" sz="900" dirty="0">
              <a:latin typeface="Meiryo UI" panose="020B0604030504040204" pitchFamily="34" charset="-128"/>
              <a:ea typeface="Meiryo UI" panose="020B0604030504040204" pitchFamily="34" charset="-128"/>
            </a:endParaRPr>
          </a:p>
          <a:p>
            <a:r>
              <a:rPr lang="ja-JP" altLang="en-US" sz="900">
                <a:latin typeface="Meiryo UI" panose="020B0604030504040204" pitchFamily="34" charset="-128"/>
                <a:ea typeface="Meiryo UI" panose="020B0604030504040204" pitchFamily="34" charset="-128"/>
              </a:rPr>
              <a:t>容</a:t>
            </a:r>
            <a:r>
              <a:rPr lang="en-US" altLang="ja-JP" sz="900" dirty="0">
                <a:latin typeface="Meiryo UI" panose="020B0604030504040204" pitchFamily="34" charset="-128"/>
                <a:ea typeface="Meiryo UI" panose="020B0604030504040204" pitchFamily="34" charset="-128"/>
              </a:rPr>
              <a:t>   </a:t>
            </a:r>
            <a:r>
              <a:rPr lang="ja-JP" altLang="en-US" sz="900">
                <a:latin typeface="Meiryo UI" panose="020B0604030504040204" pitchFamily="34" charset="-128"/>
                <a:ea typeface="Meiryo UI" panose="020B0604030504040204" pitchFamily="34" charset="-128"/>
              </a:rPr>
              <a:t>量：約</a:t>
            </a:r>
            <a:r>
              <a:rPr lang="en-US" altLang="ja-JP" sz="900" dirty="0">
                <a:latin typeface="Meiryo UI" panose="020B0604030504040204" pitchFamily="34" charset="-128"/>
                <a:ea typeface="Meiryo UI" panose="020B0604030504040204" pitchFamily="34" charset="-128"/>
              </a:rPr>
              <a:t>14</a:t>
            </a:r>
            <a:r>
              <a:rPr lang="en" altLang="ja-JP" sz="900" dirty="0">
                <a:latin typeface="Meiryo UI" panose="020B0604030504040204" pitchFamily="34" charset="-128"/>
                <a:ea typeface="Meiryo UI" panose="020B0604030504040204" pitchFamily="34" charset="-128"/>
              </a:rPr>
              <a:t>L </a:t>
            </a:r>
            <a:endParaRPr lang="en-US" altLang="ja-JP" sz="900" dirty="0">
              <a:latin typeface="Meiryo UI" panose="020B0604030504040204" pitchFamily="34" charset="-128"/>
              <a:ea typeface="Meiryo UI" panose="020B0604030504040204" pitchFamily="34" charset="-128"/>
            </a:endParaRPr>
          </a:p>
          <a:p>
            <a:r>
              <a:rPr lang="ja-JP" altLang="en-US" sz="900">
                <a:latin typeface="Meiryo UI" panose="020B0604030504040204" pitchFamily="34" charset="-128"/>
                <a:ea typeface="Meiryo UI" panose="020B0604030504040204" pitchFamily="34" charset="-128"/>
              </a:rPr>
              <a:t>備</a:t>
            </a:r>
            <a:r>
              <a:rPr lang="en-US" altLang="ja-JP" sz="900" dirty="0">
                <a:latin typeface="Meiryo UI" panose="020B0604030504040204" pitchFamily="34" charset="-128"/>
                <a:ea typeface="Meiryo UI" panose="020B0604030504040204" pitchFamily="34" charset="-128"/>
              </a:rPr>
              <a:t>   </a:t>
            </a:r>
            <a:r>
              <a:rPr lang="ja-JP" altLang="en-US" sz="900">
                <a:latin typeface="Meiryo UI" panose="020B0604030504040204" pitchFamily="34" charset="-128"/>
                <a:ea typeface="Meiryo UI" panose="020B0604030504040204" pitchFamily="34" charset="-128"/>
              </a:rPr>
              <a:t>考：ブルー・レッド・ネイビー・ブラック・カーキ</a:t>
            </a:r>
            <a:endParaRPr lang="en-US" altLang="ja-JP" sz="900" dirty="0">
              <a:latin typeface="Meiryo UI" panose="020B0604030504040204" pitchFamily="34" charset="-128"/>
              <a:ea typeface="Meiryo UI" panose="020B0604030504040204" pitchFamily="34" charset="-128"/>
            </a:endParaRP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1596079"/>
          </a:xfrm>
          <a:prstGeom prst="rect">
            <a:avLst/>
          </a:prstGeom>
          <a:noFill/>
        </p:spPr>
        <p:txBody>
          <a:bodyPr wrap="square" lIns="0" tIns="46800" rIns="0" spcCol="360000" rtlCol="0">
            <a:spAutoFit/>
          </a:bodyPr>
          <a:lstStyle/>
          <a:p>
            <a:pPr algn="just">
              <a:lnSpc>
                <a:spcPts val="2400"/>
              </a:lnSpc>
            </a:pPr>
            <a:r>
              <a:rPr lang="ja-JP" altLang="en-US" sz="1600">
                <a:latin typeface="Meiryo UI" panose="020B0604030504040204" pitchFamily="34" charset="-128"/>
                <a:ea typeface="Meiryo UI" panose="020B0604030504040204" pitchFamily="34" charset="-128"/>
              </a:rPr>
              <a:t>付属のゴムバンドを使用して可愛くくるっと丸めて留めることが出来るため、持ち運びに大変便利なエコバッグ。カラーバリエーションも豊富ですので是非、販促グッズ等にご活用ください。</a:t>
            </a:r>
            <a:endParaRPr lang="en-US" altLang="ja-JP" sz="1600" dirty="0">
              <a:latin typeface="Meiryo UI" panose="020B0604030504040204" pitchFamily="34" charset="-128"/>
              <a:ea typeface="Meiryo UI" panose="020B0604030504040204" pitchFamily="34" charset="-128"/>
            </a:endParaRP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16" name="図 15">
            <a:extLst>
              <a:ext uri="{FF2B5EF4-FFF2-40B4-BE49-F238E27FC236}">
                <a16:creationId xmlns:a16="http://schemas.microsoft.com/office/drawing/2014/main" id="{00D2B1D3-7B3B-674B-A0C1-6F5FC1A29E74}"/>
              </a:ext>
            </a:extLst>
          </p:cNvPr>
          <p:cNvPicPr>
            <a:picLocks noChangeAspect="1"/>
          </p:cNvPicPr>
          <p:nvPr/>
        </p:nvPicPr>
        <p:blipFill>
          <a:blip r:embed="rId5"/>
          <a:stretch>
            <a:fillRect/>
          </a:stretch>
        </p:blipFill>
        <p:spPr>
          <a:xfrm>
            <a:off x="707002" y="1485587"/>
            <a:ext cx="3736360" cy="3444742"/>
          </a:xfrm>
          <a:prstGeom prst="rect">
            <a:avLst/>
          </a:prstGeom>
        </p:spPr>
      </p:pic>
    </p:spTree>
    <p:extLst>
      <p:ext uri="{BB962C8B-B14F-4D97-AF65-F5344CB8AC3E}">
        <p14:creationId xmlns:p14="http://schemas.microsoft.com/office/powerpoint/2010/main" val="3161798655"/>
      </p:ext>
    </p:extLst>
  </p:cSld>
  <p:clrMapOvr>
    <a:masterClrMapping/>
  </p:clrMapOvr>
</p:sld>
</file>

<file path=ppt/theme/theme1.xml><?xml version="1.0" encoding="utf-8"?>
<a:theme xmlns:a="http://schemas.openxmlformats.org/drawingml/2006/main" name="Office テーマ">
  <a:themeElements>
    <a:clrScheme name="Office テーマ">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テーマ">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1">
            <a:lumMod val="50000"/>
          </a:schemeClr>
        </a:solidFill>
      </a:spPr>
      <a:bodyPr rtlCol="0" anchor="ctr"/>
      <a:lstStyle>
        <a:defPPr algn="ctr">
          <a:defRPr kumimoji="1"/>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523</TotalTime>
  <Words>99</Words>
  <Application>Microsoft Office PowerPoint</Application>
  <PresentationFormat>画面に合わせる (4:3)</PresentationFormat>
  <Paragraphs>15</Paragraphs>
  <Slides>1</Slides>
  <Notes>1</Notes>
  <HiddenSlides>0</HiddenSlides>
  <MMClips>0</MMClips>
  <ScaleCrop>false</ScaleCrop>
  <HeadingPairs>
    <vt:vector size="6" baseType="variant">
      <vt:variant>
        <vt:lpstr>使用されているフォント</vt:lpstr>
      </vt:variant>
      <vt:variant>
        <vt:i4>5</vt:i4>
      </vt:variant>
      <vt:variant>
        <vt:lpstr>テーマ</vt:lpstr>
      </vt:variant>
      <vt:variant>
        <vt:i4>1</vt:i4>
      </vt:variant>
      <vt:variant>
        <vt:lpstr>スライド タイトル</vt:lpstr>
      </vt:variant>
      <vt:variant>
        <vt:i4>1</vt:i4>
      </vt:variant>
    </vt:vector>
  </HeadingPairs>
  <TitlesOfParts>
    <vt:vector size="7" baseType="lpstr">
      <vt:lpstr>Meiryo UI</vt:lpstr>
      <vt:lpstr>游ゴシック</vt:lpstr>
      <vt:lpstr>Arial</vt:lpstr>
      <vt:lpstr>Calibri</vt:lpstr>
      <vt:lpstr>Calibri Light</vt:lpstr>
      <vt:lpstr>Office テーマ</vt:lpstr>
      <vt:lpstr>PowerPoint プレゼンテーション</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Microsoft Office User</dc:creator>
  <cp:lastModifiedBy>株式会社KILAMEK 株式会社</cp:lastModifiedBy>
  <cp:revision>234</cp:revision>
  <cp:lastPrinted>2021-07-20T08:57:41Z</cp:lastPrinted>
  <dcterms:created xsi:type="dcterms:W3CDTF">2021-06-21T09:41:39Z</dcterms:created>
  <dcterms:modified xsi:type="dcterms:W3CDTF">2024-07-25T02:44:05Z</dcterms:modified>
</cp:coreProperties>
</file>