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4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フラットバッグ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260×330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有機農法で育てられたオーガニックコットンを使ったトートバッグです。展示会当で便利な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サイズがぴったり収まるサイズな上、すっきりとしたフラット型でオリジナルプリントもよく映えます。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94E8EC1-609D-D7FC-1588-E5A0AC04D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26" y="1440579"/>
            <a:ext cx="3542053" cy="35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66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2024-07-30T08:57:59Z</dcterms:modified>
</cp:coreProperties>
</file>