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有機農法で育てられたオーガニックコットン素材の船底タイプ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AFC954A-C5D1-6055-F5BF-8003EFB8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68" y="140170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2024-07-31T01:16:10Z</dcterms:modified>
</cp:coreProperties>
</file>