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6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25×290mm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有機農法で育てられたオーガニックコットン素材のスタンダードタイプな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76EDF1-91CF-034A-833E-31097F48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376" y="1466920"/>
            <a:ext cx="2807624" cy="34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2024-07-25T02:44:09Z</dcterms:modified>
</cp:coreProperties>
</file>