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64"/>
  </p:normalViewPr>
  <p:slideViewPr>
    <p:cSldViewPr snapToGrid="0" snapToObjects="1">
      <p:cViewPr varScale="1">
        <p:scale>
          <a:sx n="128" d="100"/>
          <a:sy n="128" d="100"/>
        </p:scale>
        <p:origin x="4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オーガニックコットンキャンバストート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420×380×130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30×580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有機農法で育てられたオーガニックコットン素材のスタンダードタイプな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サイズトートバッグです。シンプルなデザインのため、どんなオリジナル名入れもよく目立ってアピール力も抜群！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87FF5AE4-DBEE-1947-9D67-43EC50ADF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713" y="1402525"/>
            <a:ext cx="2418154" cy="362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2024-07-25T02:44:09Z</dcterms:modified>
</cp:coreProperties>
</file>