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128" d="100"/>
          <a:sy n="128" d="100"/>
        </p:scale>
        <p:origin x="4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内ポケット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300×200×100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1163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有機農法で育てられたオーガニックコットン素材の、便利な内ポケット付き、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サイズトートバッグです。シンプルなデザインのため、どんなオリジナル名入れもよく目立ってアピール力も抜群！</a:t>
            </a:r>
          </a:p>
          <a:p>
            <a:pPr algn="just">
              <a:lnSpc>
                <a:spcPts val="2400"/>
              </a:lnSpc>
            </a:pPr>
            <a:endParaRPr lang="ja-JP" altLang="en-US" sz="160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EA8D8F7-2380-2E43-93DF-14966D7AF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068" y="1348398"/>
            <a:ext cx="2725699" cy="35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2024-07-25T02:44:10Z</dcterms:modified>
</cp:coreProperties>
</file>