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4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内ポケット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有機農法で育てられたオーガニックコットン素材の、便利な内ポケット付き、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サイズトートバッグです。シンプルなデザインのため、どんなオリジナル名入れもよく目立ってアピール力も抜群！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BD9293B-7525-3F4C-B425-58A86C36F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337" y="1326109"/>
            <a:ext cx="2055586" cy="36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2024-07-25T02:44:10Z</dcterms:modified>
</cp:coreProperties>
</file>