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3"/>
  </p:normalViewPr>
  <p:slideViewPr>
    <p:cSldViewPr snapToGrid="0" snapToObjects="1">
      <p:cViewPr>
        <p:scale>
          <a:sx n="123" d="100"/>
          <a:sy n="123" d="100"/>
        </p:scale>
        <p:origin x="25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420×380×130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03104139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有機農法で育てられたオーガニックコットン素材の、便利な内ポケット付き、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0AB280F-06B5-A24D-BCDB-24C5F17E7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66" y="1349617"/>
            <a:ext cx="2216410" cy="37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2024-07-25T02:44:10Z</dcterms:modified>
</cp:coreProperties>
</file>