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713"/>
  </p:normalViewPr>
  <p:slideViewPr>
    <p:cSldViewPr snapToGrid="0" snapToObjects="1">
      <p:cViewPr>
        <p:scale>
          <a:sx n="123" d="100"/>
          <a:sy n="123" d="100"/>
        </p:scale>
        <p:origin x="256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厚手コットン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A4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スクエアトート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280×350×50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25×370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考：ナチュラル・ブラック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展示会や説明会の資料配布用に手頃な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A4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サイズのコットントートです。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のマチ付きのため多少厚手なカタログも入れられます。カラーバリエーションは定番の二色からお選びいただけます。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397D0601-A596-DE48-AD98-E62716A6E4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989" y="1326180"/>
            <a:ext cx="3311207" cy="364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533</TotalTime>
  <Words>82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239</cp:revision>
  <cp:lastPrinted>2021-07-20T08:57:41Z</cp:lastPrinted>
  <dcterms:created xsi:type="dcterms:W3CDTF">2021-06-21T09:41:39Z</dcterms:created>
  <dcterms:modified xsi:type="dcterms:W3CDTF">2024-07-25T02:44:11Z</dcterms:modified>
</cp:coreProperties>
</file>