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13"/>
  </p:normalViewPr>
  <p:slideViewPr>
    <p:cSldViewPr snapToGrid="0" snapToObjects="1">
      <p:cViewPr>
        <p:scale>
          <a:sx n="123" d="100"/>
          <a:sy n="123" d="100"/>
        </p:scale>
        <p:origin x="25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コスメやアクセサリーショップのノベルティ用として、またキャラクターグッズやレジャーグッズ用として人気の高い、キャンバス素材のフラットポーチです。カラーバリエーションは全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DBE273B-6CE1-C244-8E12-1D70FF065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74" y="1422052"/>
            <a:ext cx="3859186" cy="35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2024-07-25T02:44:12Z</dcterms:modified>
</cp:coreProperties>
</file>