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13"/>
  </p:normalViewPr>
  <p:slideViewPr>
    <p:cSldViewPr snapToGrid="0" snapToObjects="1">
      <p:cViewPr>
        <p:scale>
          <a:sx n="123" d="100"/>
          <a:sy n="123" d="100"/>
        </p:scale>
        <p:origin x="256" y="7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100×130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アクセサリーショップのショッパー用などに人気の高いコットン素材のシンプルな巾着です。カラー展開は全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色。名入れプリントするオリジナルデザインに合わせてお選びください。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6" name="図 35">
            <a:extLst>
              <a:ext uri="{FF2B5EF4-FFF2-40B4-BE49-F238E27FC236}">
                <a16:creationId xmlns:a16="http://schemas.microsoft.com/office/drawing/2014/main" id="{9B564C21-A6C5-6541-B76D-91B9FB7ED3F0}"/>
              </a:ext>
            </a:extLst>
          </p:cNvPr>
          <p:cNvPicPr>
            <a:picLocks noChangeAspect="1"/>
          </p:cNvPicPr>
          <p:nvPr/>
        </p:nvPicPr>
        <p:blipFill>
          <a:blip r:embed="rId5"/>
          <a:stretch>
            <a:fillRect/>
          </a:stretch>
        </p:blipFill>
        <p:spPr>
          <a:xfrm>
            <a:off x="627828" y="1408457"/>
            <a:ext cx="3685663" cy="354426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594</TotalTime>
  <Words>66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2024-07-25T02:44:12Z</dcterms:modified>
</cp:coreProperties>
</file>